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60" r:id="rId15"/>
    <p:sldId id="266" r:id="rId16"/>
    <p:sldId id="267" r:id="rId17"/>
    <p:sldId id="268" r:id="rId18"/>
    <p:sldId id="261" r:id="rId19"/>
    <p:sldId id="270" r:id="rId20"/>
    <p:sldId id="271" r:id="rId21"/>
    <p:sldId id="269" r:id="rId22"/>
    <p:sldId id="290" r:id="rId23"/>
    <p:sldId id="273" r:id="rId24"/>
    <p:sldId id="291" r:id="rId25"/>
    <p:sldId id="274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dege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702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09T21:57:24.623" idx="1">
    <p:pos x="4669" y="1485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C2816E9-9DD8-3C48-9303-602349370BC4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78B86E-0684-934E-8DEF-B11798F9FE1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16E9-9DD8-3C48-9303-602349370BC4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B86E-0684-934E-8DEF-B11798F9FE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16E9-9DD8-3C48-9303-602349370BC4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B86E-0684-934E-8DEF-B11798F9FE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16E9-9DD8-3C48-9303-602349370BC4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B86E-0684-934E-8DEF-B11798F9FE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16E9-9DD8-3C48-9303-602349370BC4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B86E-0684-934E-8DEF-B11798F9FE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16E9-9DD8-3C48-9303-602349370BC4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B86E-0684-934E-8DEF-B11798F9FE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16E9-9DD8-3C48-9303-602349370BC4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B86E-0684-934E-8DEF-B11798F9FE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16E9-9DD8-3C48-9303-602349370BC4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B86E-0684-934E-8DEF-B11798F9FE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16E9-9DD8-3C48-9303-602349370BC4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B86E-0684-934E-8DEF-B11798F9FE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16E9-9DD8-3C48-9303-602349370BC4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B86E-0684-934E-8DEF-B11798F9FE1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16E9-9DD8-3C48-9303-602349370BC4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8B86E-0684-934E-8DEF-B11798F9FE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C2816E9-9DD8-3C48-9303-602349370BC4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678B86E-0684-934E-8DEF-B11798F9FE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talhistory.uh.edu/disp_textbook.cfm?smtid=3&amp;psid=64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vKGU3aEGss&amp;list=PL8dPuuaLjXtMwmepBjTSG593eG7ObzO7s&amp;index=5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French and Indian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4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Queen Anne’s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1702-1713</a:t>
            </a:r>
          </a:p>
          <a:p>
            <a:r>
              <a:rPr lang="en-US" dirty="0" smtClean="0"/>
              <a:t>N. American part of the War of Spanish Succession </a:t>
            </a:r>
          </a:p>
          <a:p>
            <a:r>
              <a:rPr lang="en-US" dirty="0" smtClean="0"/>
              <a:t>Fought on 3 Fronts</a:t>
            </a:r>
          </a:p>
          <a:p>
            <a:pPr lvl="1"/>
            <a:r>
              <a:rPr lang="en-US" dirty="0" smtClean="0"/>
              <a:t>Spanish Florida</a:t>
            </a:r>
          </a:p>
          <a:p>
            <a:pPr lvl="1"/>
            <a:r>
              <a:rPr lang="en-US" dirty="0" smtClean="0"/>
              <a:t>Acadia (Maine)</a:t>
            </a:r>
          </a:p>
          <a:p>
            <a:pPr lvl="1"/>
            <a:r>
              <a:rPr lang="en-US" dirty="0" smtClean="0"/>
              <a:t>Newfoundland</a:t>
            </a:r>
          </a:p>
          <a:p>
            <a:r>
              <a:rPr lang="en-US" dirty="0" smtClean="0"/>
              <a:t>Ended by Treaty of Utrecht </a:t>
            </a:r>
          </a:p>
        </p:txBody>
      </p:sp>
    </p:spTree>
    <p:extLst>
      <p:ext uri="{BB962C8B-B14F-4D97-AF65-F5344CB8AC3E}">
        <p14:creationId xmlns:p14="http://schemas.microsoft.com/office/powerpoint/2010/main" val="346021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92206"/>
            <a:ext cx="7583487" cy="1044388"/>
          </a:xfrm>
        </p:spPr>
        <p:txBody>
          <a:bodyPr/>
          <a:lstStyle/>
          <a:p>
            <a:r>
              <a:rPr lang="en-US" dirty="0" smtClean="0"/>
              <a:t>   1702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094" y="1494473"/>
            <a:ext cx="6697341" cy="477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8612"/>
            <a:ext cx="7583487" cy="1044388"/>
          </a:xfrm>
        </p:spPr>
        <p:txBody>
          <a:bodyPr/>
          <a:lstStyle/>
          <a:p>
            <a:r>
              <a:rPr lang="en-US" dirty="0" smtClean="0"/>
              <a:t>1715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7404533" cy="52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King George’s War (1744-1748)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Name for North American part of War of Austrian Succession</a:t>
            </a:r>
          </a:p>
          <a:p>
            <a:r>
              <a:rPr lang="en-US" dirty="0" smtClean="0"/>
              <a:t>Fought between French and English</a:t>
            </a:r>
          </a:p>
          <a:p>
            <a:r>
              <a:rPr lang="en-US" dirty="0" smtClean="0"/>
              <a:t>Followed and coincided with War of Jenkins Ear (1739 to 1748)</a:t>
            </a:r>
          </a:p>
          <a:p>
            <a:r>
              <a:rPr lang="en-US" dirty="0" smtClean="0"/>
              <a:t>Took Place in New England and New York</a:t>
            </a:r>
          </a:p>
          <a:p>
            <a:r>
              <a:rPr lang="en-US" dirty="0" smtClean="0"/>
              <a:t>MA lost around 8% of its male population</a:t>
            </a:r>
          </a:p>
          <a:p>
            <a:r>
              <a:rPr lang="en-US" dirty="0" smtClean="0"/>
              <a:t>Ended </a:t>
            </a:r>
            <a:r>
              <a:rPr lang="en-US" i="1" dirty="0" smtClean="0"/>
              <a:t>Status quo ante bellum </a:t>
            </a:r>
            <a:r>
              <a:rPr lang="en-US" dirty="0" smtClean="0"/>
              <a:t>after Louisburg exchanged for Madras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French and Indian War. What caused it? </a:t>
            </a:r>
          </a:p>
        </p:txBody>
      </p:sp>
    </p:spTree>
    <p:extLst>
      <p:ext uri="{BB962C8B-B14F-4D97-AF65-F5344CB8AC3E}">
        <p14:creationId xmlns:p14="http://schemas.microsoft.com/office/powerpoint/2010/main" val="2895944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Causes of the French Indian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Ohio River </a:t>
            </a:r>
            <a:r>
              <a:rPr lang="en-US" dirty="0" smtClean="0"/>
              <a:t>valley claimed by the French </a:t>
            </a:r>
            <a:r>
              <a:rPr lang="en-US" dirty="0"/>
              <a:t>and British </a:t>
            </a:r>
            <a:r>
              <a:rPr lang="en-US" dirty="0" smtClean="0"/>
              <a:t>governments</a:t>
            </a:r>
          </a:p>
          <a:p>
            <a:r>
              <a:rPr lang="en-US" dirty="0" smtClean="0"/>
              <a:t>Both </a:t>
            </a:r>
            <a:r>
              <a:rPr lang="en-US" dirty="0"/>
              <a:t>European countries used Native American claims to the land.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British said it belonged to </a:t>
            </a:r>
            <a:r>
              <a:rPr lang="en-US" dirty="0" smtClean="0"/>
              <a:t>the </a:t>
            </a:r>
            <a:r>
              <a:rPr lang="en-US" dirty="0"/>
              <a:t>Iroquois Indians, and the French said it belonged to </a:t>
            </a:r>
            <a:r>
              <a:rPr lang="en-US" dirty="0" smtClean="0"/>
              <a:t>the </a:t>
            </a:r>
            <a:r>
              <a:rPr lang="en-US" dirty="0"/>
              <a:t>Hurons. </a:t>
            </a:r>
          </a:p>
        </p:txBody>
      </p:sp>
    </p:spTree>
    <p:extLst>
      <p:ext uri="{BB962C8B-B14F-4D97-AF65-F5344CB8AC3E}">
        <p14:creationId xmlns:p14="http://schemas.microsoft.com/office/powerpoint/2010/main" val="264232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1451" r="-21451"/>
          <a:stretch>
            <a:fillRect/>
          </a:stretch>
        </p:blipFill>
        <p:spPr>
          <a:xfrm>
            <a:off x="-813027" y="857766"/>
            <a:ext cx="10118319" cy="5238791"/>
          </a:xfrm>
        </p:spPr>
      </p:pic>
    </p:spTree>
    <p:extLst>
      <p:ext uri="{BB962C8B-B14F-4D97-AF65-F5344CB8AC3E}">
        <p14:creationId xmlns:p14="http://schemas.microsoft.com/office/powerpoint/2010/main" val="1726331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973" b="-5973"/>
          <a:stretch>
            <a:fillRect/>
          </a:stretch>
        </p:blipFill>
        <p:spPr>
          <a:xfrm>
            <a:off x="892735" y="1231530"/>
            <a:ext cx="8251265" cy="4272118"/>
          </a:xfrm>
        </p:spPr>
      </p:pic>
      <p:sp>
        <p:nvSpPr>
          <p:cNvPr id="5" name="Rectangle 4"/>
          <p:cNvSpPr/>
          <p:nvPr/>
        </p:nvSpPr>
        <p:spPr>
          <a:xfrm>
            <a:off x="641641" y="5467906"/>
            <a:ext cx="7259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All the participants of the Seven Years' War.  Blue=  Great Britain, Prussia, Portugal, with allies   Green= France, Spain, Austria, Russia, Sweden with allies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90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were some of the consequences of the war?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76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 Ends in 1763 with the Treaty of Paris</a:t>
            </a:r>
          </a:p>
          <a:p>
            <a:r>
              <a:rPr lang="en-US" dirty="0" smtClean="0"/>
              <a:t>France and Spain cede all territory in N. America up to the Mississippi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7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King Philip’s (</a:t>
            </a:r>
            <a:r>
              <a:rPr lang="en-US" dirty="0" err="1" smtClean="0">
                <a:hlinkClick r:id="rId2"/>
              </a:rPr>
              <a:t>Metacom</a:t>
            </a:r>
            <a:r>
              <a:rPr lang="en-US" dirty="0" smtClean="0">
                <a:hlinkClick r:id="rId2"/>
              </a:rPr>
              <a:t>) War 1675-1678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last </a:t>
            </a:r>
            <a:r>
              <a:rPr lang="en-US" dirty="0"/>
              <a:t>major War against Native American war in New England</a:t>
            </a:r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From 1600-1675 New </a:t>
            </a:r>
            <a:r>
              <a:rPr lang="en-US" dirty="0"/>
              <a:t>England's indigenous population fell from 140,000 to 10,000, while the English population grew to 50,000. </a:t>
            </a:r>
          </a:p>
          <a:p>
            <a:pPr lvl="1"/>
            <a:r>
              <a:rPr lang="en-US" dirty="0" smtClean="0"/>
              <a:t>2000 natives </a:t>
            </a:r>
            <a:r>
              <a:rPr lang="en-US" dirty="0"/>
              <a:t>to live in "praying towns," where they were expected to adopt white customs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New England Indians were also forced to accept the legal authority of colonial courts. </a:t>
            </a:r>
          </a:p>
        </p:txBody>
      </p:sp>
    </p:spTree>
    <p:extLst>
      <p:ext uri="{BB962C8B-B14F-4D97-AF65-F5344CB8AC3E}">
        <p14:creationId xmlns:p14="http://schemas.microsoft.com/office/powerpoint/2010/main" val="2318130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Proclamation </a:t>
            </a:r>
            <a:r>
              <a:rPr lang="en-US" dirty="0" smtClean="0"/>
              <a:t>Line </a:t>
            </a:r>
            <a:r>
              <a:rPr lang="en-US" dirty="0"/>
              <a:t>of 1763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Intended to end conflict between Native Americans and British Colonists</a:t>
            </a:r>
          </a:p>
          <a:p>
            <a:r>
              <a:rPr lang="en-US" dirty="0" smtClean="0"/>
              <a:t>Many Native groups sided with the British in exchange for a promise to be left alone west of the Appalachians </a:t>
            </a:r>
          </a:p>
          <a:p>
            <a:r>
              <a:rPr lang="en-US" dirty="0" smtClean="0"/>
              <a:t>Prohibited </a:t>
            </a:r>
            <a:r>
              <a:rPr lang="en-US" dirty="0"/>
              <a:t>settlers west of the Appalachian Mountains</a:t>
            </a:r>
          </a:p>
          <a:p>
            <a:pPr lvl="1"/>
            <a:r>
              <a:rPr lang="en-US" dirty="0"/>
              <a:t>Permanent army stationed to enforce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05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20692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4249737" cy="4208930"/>
          </a:xfrm>
        </p:spPr>
        <p:txBody>
          <a:bodyPr>
            <a:normAutofit/>
          </a:bodyPr>
          <a:lstStyle/>
          <a:p>
            <a:r>
              <a:rPr lang="en-US" dirty="0" smtClean="0"/>
              <a:t>Doubled British Crown debt. To recoup some money the Parliament passed</a:t>
            </a:r>
          </a:p>
          <a:p>
            <a:pPr lvl="1"/>
            <a:r>
              <a:rPr lang="en-US" dirty="0" smtClean="0"/>
              <a:t>Sugar Act of 1764</a:t>
            </a:r>
          </a:p>
          <a:p>
            <a:pPr lvl="1"/>
            <a:r>
              <a:rPr lang="en-US" dirty="0" smtClean="0"/>
              <a:t>Stamp Act of 1765</a:t>
            </a:r>
          </a:p>
          <a:p>
            <a:pPr lvl="1"/>
            <a:r>
              <a:rPr lang="en-US" dirty="0" smtClean="0"/>
              <a:t>Townshend Duties of 1767 (external tax versus internal tax)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763692"/>
            <a:ext cx="3333750" cy="427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“No Taxation without Representation”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British crown had no authority to tax without Parliament’s consent</a:t>
            </a:r>
          </a:p>
          <a:p>
            <a:r>
              <a:rPr lang="en-US" dirty="0" smtClean="0"/>
              <a:t>American Colonists had no representation in the British Parliament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92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9055" r="-19055"/>
          <a:stretch>
            <a:fillRect/>
          </a:stretch>
        </p:blipFill>
        <p:spPr>
          <a:xfrm>
            <a:off x="-951656" y="823825"/>
            <a:ext cx="10946640" cy="5667657"/>
          </a:xfrm>
        </p:spPr>
      </p:pic>
    </p:spTree>
    <p:extLst>
      <p:ext uri="{BB962C8B-B14F-4D97-AF65-F5344CB8AC3E}">
        <p14:creationId xmlns:p14="http://schemas.microsoft.com/office/powerpoint/2010/main" val="2237625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The Seven-Years </a:t>
            </a:r>
            <a:r>
              <a:rPr lang="en-US" dirty="0">
                <a:hlinkClick r:id="rId2"/>
              </a:rPr>
              <a:t>War (French-Indian War) and the great Awakening brought to you by John Green.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27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Statement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</a:t>
            </a:r>
            <a:r>
              <a:rPr lang="en-US" dirty="0"/>
              <a:t>Your </a:t>
            </a:r>
            <a:r>
              <a:rPr lang="en-US" dirty="0" smtClean="0"/>
              <a:t>Own write each of the </a:t>
            </a:r>
            <a:r>
              <a:rPr lang="en-US" dirty="0" smtClean="0"/>
              <a:t>2 </a:t>
            </a:r>
            <a:r>
              <a:rPr lang="en-US" dirty="0" smtClean="0"/>
              <a:t>theses for the following prompt</a:t>
            </a:r>
          </a:p>
          <a:p>
            <a:pPr lvl="1"/>
            <a:r>
              <a:rPr lang="en-US" b="1" dirty="0" smtClean="0"/>
              <a:t>To </a:t>
            </a:r>
            <a:r>
              <a:rPr lang="en-US" b="1" dirty="0" smtClean="0"/>
              <a:t>what extent was the pre</a:t>
            </a:r>
            <a:r>
              <a:rPr lang="en-US" b="1" dirty="0"/>
              <a:t>-Columbian landscape of North America </a:t>
            </a:r>
            <a:r>
              <a:rPr lang="en-US" b="1" dirty="0" smtClean="0"/>
              <a:t>a “pristine” wilderness</a:t>
            </a:r>
          </a:p>
          <a:p>
            <a:r>
              <a:rPr lang="en-US" dirty="0" smtClean="0"/>
              <a:t>In pairs: compare your theses, decide which one is strongest and rewrite a PERFECT </a:t>
            </a:r>
            <a:r>
              <a:rPr lang="en-US" dirty="0" smtClean="0"/>
              <a:t>thesis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06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Based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 smtClean="0"/>
              <a:t>Create a tentative thesis statement for your essay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In groups of 2-3 students analyze and annotate all of  the documents and categorize into themes</a:t>
            </a:r>
          </a:p>
          <a:p>
            <a:pPr lvl="2"/>
            <a:r>
              <a:rPr lang="en-US" dirty="0" smtClean="0"/>
              <a:t>Political</a:t>
            </a:r>
          </a:p>
          <a:p>
            <a:pPr lvl="2"/>
            <a:r>
              <a:rPr lang="en-US" dirty="0" smtClean="0"/>
              <a:t>Ideology</a:t>
            </a:r>
          </a:p>
          <a:p>
            <a:pPr lvl="2"/>
            <a:r>
              <a:rPr lang="en-US" dirty="0" smtClean="0"/>
              <a:t>Economic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Edit your thesis statement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Create an outline for your essay stating which 2 pieces of evidence (from the documents) will be used in each body paragraph to support your thesis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Find one piece of outside information for each body paragraph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5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King Philip’s (</a:t>
            </a:r>
            <a:r>
              <a:rPr lang="en-US" dirty="0" err="1"/>
              <a:t>Metacom</a:t>
            </a:r>
            <a:r>
              <a:rPr lang="en-US" dirty="0"/>
              <a:t>) War 1675-1678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1675, the chief of the </a:t>
            </a:r>
            <a:r>
              <a:rPr lang="en-US" dirty="0" err="1"/>
              <a:t>Pokanokets</a:t>
            </a:r>
            <a:r>
              <a:rPr lang="en-US" dirty="0"/>
              <a:t>, </a:t>
            </a:r>
            <a:r>
              <a:rPr lang="en-US" dirty="0" err="1"/>
              <a:t>Metacomet</a:t>
            </a:r>
            <a:r>
              <a:rPr lang="en-US" dirty="0"/>
              <a:t> (whom the English called King Philip), forged a military alliance including about two-thirds of the region's Indians. In 1675, he led an attack on Swansea, </a:t>
            </a:r>
            <a:r>
              <a:rPr lang="en-US" dirty="0" smtClean="0"/>
              <a:t>Massachusetts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Five </a:t>
            </a:r>
            <a:r>
              <a:rPr lang="en-US" dirty="0"/>
              <a:t>percent of New England's population was </a:t>
            </a:r>
            <a:r>
              <a:rPr lang="en-US" dirty="0" smtClean="0"/>
              <a:t>killed</a:t>
            </a:r>
          </a:p>
          <a:p>
            <a:pPr lvl="1"/>
            <a:r>
              <a:rPr lang="en-US" dirty="0"/>
              <a:t>Twelve out of ninety New England towns were destroyed. </a:t>
            </a:r>
          </a:p>
          <a:p>
            <a:pPr lvl="1"/>
            <a:r>
              <a:rPr lang="en-US" dirty="0" smtClean="0"/>
              <a:t>40 </a:t>
            </a:r>
            <a:r>
              <a:rPr lang="en-US" dirty="0"/>
              <a:t>percent of New England's </a:t>
            </a:r>
            <a:r>
              <a:rPr lang="en-US" dirty="0" smtClean="0"/>
              <a:t>Native population </a:t>
            </a:r>
            <a:r>
              <a:rPr lang="en-US" dirty="0"/>
              <a:t>was killed or fled the region</a:t>
            </a:r>
          </a:p>
        </p:txBody>
      </p:sp>
    </p:spTree>
    <p:extLst>
      <p:ext uri="{BB962C8B-B14F-4D97-AF65-F5344CB8AC3E}">
        <p14:creationId xmlns:p14="http://schemas.microsoft.com/office/powerpoint/2010/main" val="100685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645" b="-645"/>
          <a:stretch>
            <a:fillRect/>
          </a:stretch>
        </p:blipFill>
        <p:spPr>
          <a:xfrm>
            <a:off x="543049" y="1556084"/>
            <a:ext cx="8304171" cy="4608406"/>
          </a:xfrm>
        </p:spPr>
      </p:pic>
    </p:spTree>
    <p:extLst>
      <p:ext uri="{BB962C8B-B14F-4D97-AF65-F5344CB8AC3E}">
        <p14:creationId xmlns:p14="http://schemas.microsoft.com/office/powerpoint/2010/main" val="403843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0741" r="-20741"/>
          <a:stretch>
            <a:fillRect/>
          </a:stretch>
        </p:blipFill>
        <p:spPr>
          <a:xfrm>
            <a:off x="360949" y="685800"/>
            <a:ext cx="9473300" cy="5257800"/>
          </a:xfrm>
        </p:spPr>
      </p:pic>
    </p:spTree>
    <p:extLst>
      <p:ext uri="{BB962C8B-B14F-4D97-AF65-F5344CB8AC3E}">
        <p14:creationId xmlns:p14="http://schemas.microsoft.com/office/powerpoint/2010/main" val="249036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367" b="-33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449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Inter- European and Tribal Warfare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Beaver Wars</a:t>
            </a:r>
          </a:p>
          <a:p>
            <a:pPr lvl="1"/>
            <a:r>
              <a:rPr lang="en-US" dirty="0" smtClean="0"/>
              <a:t>By 1640 Beaver populations had largely declined in North America</a:t>
            </a:r>
          </a:p>
          <a:p>
            <a:pPr lvl="1"/>
            <a:r>
              <a:rPr lang="en-US" dirty="0" smtClean="0"/>
              <a:t>The Iroquois seeking more access to furs began conquering their smaller Algonquian speaking neighbors </a:t>
            </a:r>
          </a:p>
          <a:p>
            <a:r>
              <a:rPr lang="en-US" dirty="0" smtClean="0"/>
              <a:t>The Iroquois are backed and armed by the English and the Dutch</a:t>
            </a:r>
          </a:p>
          <a:p>
            <a:r>
              <a:rPr lang="en-US" dirty="0" smtClean="0"/>
              <a:t>The French back the Algonquian</a:t>
            </a:r>
          </a:p>
          <a:p>
            <a:r>
              <a:rPr lang="en-US" dirty="0" smtClean="0"/>
              <a:t>Result Iroquois victory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NationsExpans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00" r="-43000"/>
          <a:stretch>
            <a:fillRect/>
          </a:stretch>
        </p:blipFill>
        <p:spPr>
          <a:xfrm>
            <a:off x="672182" y="1458791"/>
            <a:ext cx="8465555" cy="4572001"/>
          </a:xfrm>
        </p:spPr>
      </p:pic>
    </p:spTree>
    <p:extLst>
      <p:ext uri="{BB962C8B-B14F-4D97-AF65-F5344CB8AC3E}">
        <p14:creationId xmlns:p14="http://schemas.microsoft.com/office/powerpoint/2010/main" val="1094148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Netherlands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1664 the English captured New York effectively ending the Dutch presence in North America</a:t>
            </a:r>
          </a:p>
          <a:p>
            <a:pPr lvl="1"/>
            <a:r>
              <a:rPr lang="en-US" dirty="0" smtClean="0"/>
              <a:t>Dutch recapture the city in 1673 and re-lost it in 1674</a:t>
            </a:r>
          </a:p>
          <a:p>
            <a:r>
              <a:rPr lang="en-US" dirty="0" smtClean="0"/>
              <a:t>Dutch Influence remains:</a:t>
            </a:r>
          </a:p>
          <a:p>
            <a:pPr lvl="1"/>
            <a:r>
              <a:rPr lang="en-US" dirty="0" smtClean="0"/>
              <a:t>Freedom of Religion</a:t>
            </a:r>
          </a:p>
          <a:p>
            <a:pPr lvl="1"/>
            <a:r>
              <a:rPr lang="en-US" dirty="0" smtClean="0"/>
              <a:t>Civil Liberties</a:t>
            </a:r>
          </a:p>
          <a:p>
            <a:pPr lvl="1"/>
            <a:r>
              <a:rPr lang="en-US" dirty="0" smtClean="0"/>
              <a:t>Stock Market</a:t>
            </a:r>
          </a:p>
          <a:p>
            <a:pPr lvl="1"/>
            <a:r>
              <a:rPr lang="en-US" dirty="0" smtClean="0"/>
              <a:t>Cookies and Coleslaw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484" y="3880381"/>
            <a:ext cx="2844465" cy="24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2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225</TotalTime>
  <Words>708</Words>
  <Application>Microsoft Office PowerPoint</Application>
  <PresentationFormat>On-screen Show (4:3)</PresentationFormat>
  <Paragraphs>83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Austin</vt:lpstr>
      <vt:lpstr>French and Indian War</vt:lpstr>
      <vt:lpstr>King Philip’s (Metacom) War 1675-1678 </vt:lpstr>
      <vt:lpstr>King Philip’s (Metacom) War 1675-1678 </vt:lpstr>
      <vt:lpstr>PowerPoint Presentation</vt:lpstr>
      <vt:lpstr>PowerPoint Presentation</vt:lpstr>
      <vt:lpstr>PowerPoint Presentation</vt:lpstr>
      <vt:lpstr>Inter- European and Tribal Warfare </vt:lpstr>
      <vt:lpstr>PowerPoint Presentation</vt:lpstr>
      <vt:lpstr>New Netherlands</vt:lpstr>
      <vt:lpstr>Queen Anne’s War</vt:lpstr>
      <vt:lpstr>   1702</vt:lpstr>
      <vt:lpstr>1715</vt:lpstr>
      <vt:lpstr>King George’s War (1744-1748)</vt:lpstr>
      <vt:lpstr>PowerPoint Presentation</vt:lpstr>
      <vt:lpstr> Causes of the French Indian War</vt:lpstr>
      <vt:lpstr>PowerPoint Presentation</vt:lpstr>
      <vt:lpstr>PowerPoint Presentation</vt:lpstr>
      <vt:lpstr>PowerPoint Presentation</vt:lpstr>
      <vt:lpstr>Consequences</vt:lpstr>
      <vt:lpstr>Proclamation Line of 1763 </vt:lpstr>
      <vt:lpstr>Taxes</vt:lpstr>
      <vt:lpstr>“No Taxation without Representation”</vt:lpstr>
      <vt:lpstr>PowerPoint Presentation</vt:lpstr>
      <vt:lpstr>Video Review</vt:lpstr>
      <vt:lpstr>Thesis Statement Activity</vt:lpstr>
      <vt:lpstr>Document Based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and Indian War</dc:title>
  <dc:creator>Dustin</dc:creator>
  <cp:lastModifiedBy>nadege</cp:lastModifiedBy>
  <cp:revision>17</cp:revision>
  <dcterms:created xsi:type="dcterms:W3CDTF">2015-09-09T19:35:32Z</dcterms:created>
  <dcterms:modified xsi:type="dcterms:W3CDTF">2015-09-10T05:00:31Z</dcterms:modified>
</cp:coreProperties>
</file>